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57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96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7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2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52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63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36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76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30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8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05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0C71-ED61-4AB5-98E6-05043C18101D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5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 ЖОЛ-ҚҰРЫЛЫС МАТЕРИАЛДАРЫНЫҢ ЖІКТЕЛУІ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43891" y="1219201"/>
            <a:ext cx="7024254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4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Құрылыс материалдарының тығыздығы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57200" y="1772818"/>
          <a:ext cx="8229600" cy="421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2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0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3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Нақтылы тығыздылық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кг/м</a:t>
                      </a:r>
                      <a:r>
                        <a:rPr lang="ru-RU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тығыздылық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кг/м</a:t>
                      </a:r>
                      <a:r>
                        <a:rPr lang="ru-RU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Үйінділі тығыздылық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кг/м</a:t>
                      </a:r>
                      <a:r>
                        <a:rPr lang="ru-RU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2600...2800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2500...2700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 әк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2400...2600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1800...2400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Қыш кірпіш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2900...3100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1600...1800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Битум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1000...1200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7800...7900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7 800...7900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Гранитті  қиыршықтас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2600...2800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1400...1600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Кварцті құм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2600...2700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1350...1600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Портландцемент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2900...3300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1200...1300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91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19" y="10104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Қаттылық шкаласы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83568" y="1556792"/>
          <a:ext cx="8229600" cy="4392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3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7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6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Қаттылық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Минерал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Қаттылық сипаттамасы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Тальк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немесе бор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Тырнақпен жеңіл сызылады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Тас тұзы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Тырнақпен сызылады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Кальцит 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ангидрит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жеңіл сызылады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аздап күш түсіре сызылады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Апатит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Үлен әсермен болат пышақпен сызылады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әйнек сызылмайды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Ортоклаз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Әйнекті жеңіл тырнайды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сызылмайды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Кварц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Әйнекті жеңіл сызады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сызылмайды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21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kk-KZ" sz="2700" dirty="0">
                <a:latin typeface="Times New Roman" pitchFamily="18" charset="0"/>
                <a:cs typeface="Times New Roman" pitchFamily="18" charset="0"/>
              </a:rPr>
              <a:t>Шарлар және барабан айналымдарының саны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67544" y="1412776"/>
          <a:ext cx="822960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1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 өлшемдері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Барабандағы шойын немесе болат шарлардың саны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Барабан айналымдарының саны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5-10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10-20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20-40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49" name="Picture 1" descr="Пособие%20«Справочник%20дорожного%20маст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62751"/>
            <a:ext cx="4263390" cy="218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558924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Тозуда беріктілікті анықтауға арналған сөрелі барабан: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 – сөре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8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20643" t="19575" r="12925" b="6141"/>
          <a:stretch>
            <a:fillRect/>
          </a:stretch>
        </p:blipFill>
        <p:spPr bwMode="auto">
          <a:xfrm>
            <a:off x="1399310" y="817418"/>
            <a:ext cx="7135090" cy="51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3588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14387" t="28550" r="5438" b="4580"/>
          <a:stretch>
            <a:fillRect/>
          </a:stretch>
        </p:blipFill>
        <p:spPr bwMode="auto">
          <a:xfrm>
            <a:off x="1080655" y="997527"/>
            <a:ext cx="749530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04183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187</Words>
  <Application>Microsoft Office PowerPoint</Application>
  <PresentationFormat>Экран (4:3)</PresentationFormat>
  <Paragraphs>80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1.4 ЖОЛ-ҚҰРЫЛЫС МАТЕРИАЛДАРЫНЫҢ ЖІКТЕЛУІ</vt:lpstr>
      <vt:lpstr>Құрылыс материалдарының тығыздығы</vt:lpstr>
      <vt:lpstr>Қаттылық шкаласы</vt:lpstr>
      <vt:lpstr>Шарлар және барабан айналымдарының саны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1.4 ЖОЛ-ҚҰРЫЛЫС МАТЕРИАЛДАРЫНЫҢ ЖІКТЕЛУІ</dc:title>
  <dc:creator>Bakytbek</dc:creator>
  <cp:lastModifiedBy>Bakytbek</cp:lastModifiedBy>
  <cp:revision>1</cp:revision>
  <dcterms:created xsi:type="dcterms:W3CDTF">2021-01-24T14:50:07Z</dcterms:created>
  <dcterms:modified xsi:type="dcterms:W3CDTF">2021-01-24T14:53:47Z</dcterms:modified>
</cp:coreProperties>
</file>